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31A7F-43AE-43DD-92CF-E0E96173569A}" type="datetimeFigureOut">
              <a:rPr lang="en-CA" smtClean="0"/>
              <a:t>12/13/14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D490F-7A1F-4391-BEE8-02D14120D06E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Patent for Container Holding a Flexible Coffee Bag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 D593,796 S</a:t>
            </a:r>
          </a:p>
          <a:p>
            <a:r>
              <a:rPr lang="en-US" dirty="0" smtClean="0"/>
              <a:t>Canadian patent No. 129204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Coffee bag Container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Background:</a:t>
            </a:r>
          </a:p>
          <a:p>
            <a:pPr lvl="1"/>
            <a:r>
              <a:rPr lang="en-US" dirty="0" smtClean="0"/>
              <a:t>The Coffee bag container was designed for keeping coffee bags upright on the countertop or inside a cupboard</a:t>
            </a:r>
          </a:p>
          <a:p>
            <a:pPr lvl="1"/>
            <a:r>
              <a:rPr lang="en-US" dirty="0" smtClean="0"/>
              <a:t>The containers are versatile in that you can use them for other things such as desk ornaments to hold pens, pencils; planters or vase for flowers; </a:t>
            </a:r>
          </a:p>
          <a:p>
            <a:pPr lvl="1"/>
            <a:r>
              <a:rPr lang="en-US" dirty="0" smtClean="0"/>
              <a:t>Good for promotion of products: fundraising; Christmas gifts, etc.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of Container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393" y="1600200"/>
            <a:ext cx="4221214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Coffee bag Container</a:t>
            </a:r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6419" y="1600200"/>
            <a:ext cx="33911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Coffee bag Container</a:t>
            </a:r>
            <a:endParaRPr lang="en-C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919" y="1600200"/>
            <a:ext cx="33911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1919" y="1600200"/>
            <a:ext cx="33911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Coffee bag Container</a:t>
            </a:r>
            <a:endParaRPr lang="en-C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919" y="1600200"/>
            <a:ext cx="33911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1919" y="1600200"/>
            <a:ext cx="33911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Licensing or Selling of Patents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Enviroquest Ltd. is holder of both patents.</a:t>
            </a:r>
          </a:p>
          <a:p>
            <a:endParaRPr lang="en-US" dirty="0"/>
          </a:p>
          <a:p>
            <a:r>
              <a:rPr lang="en-US" dirty="0" smtClean="0"/>
              <a:t>We are looking for a company to license or buy our patents to produce the flexible bag container. </a:t>
            </a:r>
          </a:p>
          <a:p>
            <a:endParaRPr lang="en-US" dirty="0"/>
          </a:p>
          <a:p>
            <a:r>
              <a:rPr lang="en-US" dirty="0" smtClean="0"/>
              <a:t>Please contact Sherrene Kevan, President </a:t>
            </a:r>
            <a:endParaRPr lang="en-US" dirty="0"/>
          </a:p>
          <a:p>
            <a:r>
              <a:rPr lang="en-US" dirty="0" smtClean="0"/>
              <a:t>At 519-658-0573 or </a:t>
            </a:r>
            <a:r>
              <a:rPr lang="en-US" smtClean="0"/>
              <a:t>by cell at 519-222-4163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0624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Canadian Patent Lawyers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Agent:</a:t>
            </a:r>
          </a:p>
          <a:p>
            <a:r>
              <a:rPr lang="en-CA" dirty="0"/>
              <a:t>GOWLING LAFLEUR HENDERSON LLP</a:t>
            </a:r>
          </a:p>
          <a:p>
            <a:r>
              <a:rPr lang="en-CA" dirty="0"/>
              <a:t>160 ELGIN STREET, SUITE 2600</a:t>
            </a:r>
          </a:p>
          <a:p>
            <a:r>
              <a:rPr lang="en-CA" dirty="0"/>
              <a:t>OTTAWA, K1P 1C3</a:t>
            </a:r>
          </a:p>
          <a:p>
            <a:r>
              <a:rPr lang="en-CA" dirty="0"/>
              <a:t>ONTARIO, </a:t>
            </a:r>
            <a:r>
              <a:rPr lang="en-CA" dirty="0" smtClean="0"/>
              <a:t>CANADA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162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Patent for Container Holding a Flexible Coffee Bag</vt:lpstr>
      <vt:lpstr>Coffee bag Container</vt:lpstr>
      <vt:lpstr>Prototype of Container</vt:lpstr>
      <vt:lpstr>Coffee bag Container</vt:lpstr>
      <vt:lpstr>Coffee bag Container</vt:lpstr>
      <vt:lpstr>Coffee bag Container</vt:lpstr>
      <vt:lpstr>Licensing or Selling of Patents</vt:lpstr>
      <vt:lpstr>Our Canadian Patent Lawyers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 for Container Holding a Flexible Coffee Bag</dc:title>
  <dc:creator>Sherrene Kevan</dc:creator>
  <cp:lastModifiedBy>sherrene kevan</cp:lastModifiedBy>
  <cp:revision>8</cp:revision>
  <dcterms:created xsi:type="dcterms:W3CDTF">2014-03-26T18:24:04Z</dcterms:created>
  <dcterms:modified xsi:type="dcterms:W3CDTF">2014-12-13T14:10:24Z</dcterms:modified>
</cp:coreProperties>
</file>